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59" autoAdjust="0"/>
    <p:restoredTop sz="86380" autoAdjust="0"/>
  </p:normalViewPr>
  <p:slideViewPr>
    <p:cSldViewPr>
      <p:cViewPr varScale="1">
        <p:scale>
          <a:sx n="73" d="100"/>
          <a:sy n="73" d="100"/>
        </p:scale>
        <p:origin x="-1932" y="-102"/>
      </p:cViewPr>
      <p:guideLst>
        <p:guide orient="horz" pos="2160"/>
        <p:guide pos="2880"/>
      </p:guideLst>
    </p:cSldViewPr>
  </p:slideViewPr>
  <p:outlineViewPr>
    <p:cViewPr>
      <p:scale>
        <a:sx n="33" d="100"/>
        <a:sy n="33" d="100"/>
      </p:scale>
      <p:origin x="210" y="2050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FF532715-F08F-4956-A642-218D2A5ED47D}" type="datetimeFigureOut">
              <a:rPr lang="en-US" smtClean="0"/>
              <a:pPr/>
              <a:t>11/30/2020</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F9B8412-0594-47A2-B257-8A7A806CDF38}"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532715-F08F-4956-A642-218D2A5ED47D}" type="datetimeFigureOut">
              <a:rPr lang="en-US" smtClean="0"/>
              <a:pPr/>
              <a:t>11/30/2020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9B8412-0594-47A2-B257-8A7A806CDF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532715-F08F-4956-A642-218D2A5ED47D}" type="datetimeFigureOut">
              <a:rPr lang="en-US" smtClean="0"/>
              <a:pPr/>
              <a:t>11/30/2020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9B8412-0594-47A2-B257-8A7A806CDF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532715-F08F-4956-A642-218D2A5ED47D}" type="datetimeFigureOut">
              <a:rPr lang="en-US" smtClean="0"/>
              <a:pPr/>
              <a:t>11/30/2020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9B8412-0594-47A2-B257-8A7A806CDF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FF532715-F08F-4956-A642-218D2A5ED47D}" type="datetimeFigureOut">
              <a:rPr lang="en-US" smtClean="0"/>
              <a:pPr/>
              <a:t>11/30/2020</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F9B8412-0594-47A2-B257-8A7A806CDF38}"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F532715-F08F-4956-A642-218D2A5ED47D}" type="datetimeFigureOut">
              <a:rPr lang="en-US" smtClean="0"/>
              <a:pPr/>
              <a:t>11/30/2020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0F9B8412-0594-47A2-B257-8A7A806CDF38}"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F532715-F08F-4956-A642-218D2A5ED47D}" type="datetimeFigureOut">
              <a:rPr lang="en-US" smtClean="0"/>
              <a:pPr/>
              <a:t>11/30/2020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0F9B8412-0594-47A2-B257-8A7A806CDF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F532715-F08F-4956-A642-218D2A5ED47D}" type="datetimeFigureOut">
              <a:rPr lang="en-US" smtClean="0"/>
              <a:pPr/>
              <a:t>11/30/2020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F9B8412-0594-47A2-B257-8A7A806CDF38}"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F532715-F08F-4956-A642-218D2A5ED47D}" type="datetimeFigureOut">
              <a:rPr lang="en-US" smtClean="0"/>
              <a:pPr/>
              <a:t>11/30/2020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F9B8412-0594-47A2-B257-8A7A806CDF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FF532715-F08F-4956-A642-218D2A5ED47D}" type="datetimeFigureOut">
              <a:rPr lang="en-US" smtClean="0"/>
              <a:pPr/>
              <a:t>11/30/2020</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F9B8412-0594-47A2-B257-8A7A806CDF38}"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FF532715-F08F-4956-A642-218D2A5ED47D}" type="datetimeFigureOut">
              <a:rPr lang="en-US" smtClean="0"/>
              <a:pPr/>
              <a:t>11/30/2020</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F9B8412-0594-47A2-B257-8A7A806CDF38}"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FF532715-F08F-4956-A642-218D2A5ED47D}" type="datetimeFigureOut">
              <a:rPr lang="en-US" smtClean="0"/>
              <a:pPr/>
              <a:t>11/30/2020</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0F9B8412-0594-47A2-B257-8A7A806CDF38}"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914400"/>
            <a:ext cx="7772400" cy="1752600"/>
          </a:xfrm>
          <a:ln>
            <a:noFill/>
          </a:ln>
        </p:spPr>
        <p:txBody>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lgerian" pitchFamily="82" charset="0"/>
              </a:rPr>
              <a:t>          بسم الله الرحمن الرحیم   </a:t>
            </a:r>
            <a:b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lgerian" pitchFamily="82" charset="0"/>
              </a:rPr>
            </a:br>
            <a:endParaRPr lang="en-US" dirty="0">
              <a:ln w="18000">
                <a:solidFill>
                  <a:schemeClr val="accent1">
                    <a:lumMod val="75000"/>
                  </a:schemeClr>
                </a:solidFill>
                <a:prstDash val="solid"/>
                <a:miter lim="800000"/>
              </a:ln>
              <a:solidFill>
                <a:schemeClr val="accent1">
                  <a:lumMod val="75000"/>
                </a:schemeClr>
              </a:solidFill>
              <a:effectLst>
                <a:glow rad="63500">
                  <a:schemeClr val="accent5">
                    <a:satMod val="175000"/>
                    <a:alpha val="40000"/>
                  </a:schemeClr>
                </a:glow>
                <a:outerShdw blurRad="25500" dist="23000" dir="7020000" algn="tl">
                  <a:srgbClr val="000000">
                    <a:alpha val="50000"/>
                  </a:srgbClr>
                </a:outerShdw>
              </a:effectLst>
              <a:latin typeface="Algerian" pitchFamily="82" charset="0"/>
            </a:endParaRPr>
          </a:p>
        </p:txBody>
      </p:sp>
      <p:sp>
        <p:nvSpPr>
          <p:cNvPr id="3" name="Subtitle 2"/>
          <p:cNvSpPr>
            <a:spLocks noGrp="1"/>
          </p:cNvSpPr>
          <p:nvPr>
            <p:ph type="subTitle" idx="1"/>
          </p:nvPr>
        </p:nvSpPr>
        <p:spPr>
          <a:xfrm>
            <a:off x="228600" y="2819400"/>
            <a:ext cx="8686800" cy="3810000"/>
          </a:xfrm>
        </p:spPr>
        <p:txBody>
          <a:bodyPr>
            <a:normAutofit/>
          </a:bodyPr>
          <a:lstStyle/>
          <a:p>
            <a:pPr algn="just"/>
            <a:r>
              <a:rPr lang="fa-IR" sz="6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تدریس فصل 3 ریاضی هفتم    </a:t>
            </a:r>
          </a:p>
          <a:p>
            <a:r>
              <a:rPr lang="fa-IR" sz="4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دبیر راهنما:جناب استاد کرمی</a:t>
            </a:r>
          </a:p>
          <a:p>
            <a:r>
              <a:rPr lang="fa-IR" sz="4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پژوهشگر:فرنود امام</a:t>
            </a:r>
          </a:p>
          <a:p>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کلاس 701 مدرسه علمی</a:t>
            </a:r>
          </a:p>
          <a:p>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سال تحصیلی 1399-1400</a:t>
            </a:r>
            <a:endPar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فهرست</a:t>
            </a:r>
            <a:b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endParaRPr lang="en-US" dirty="0"/>
          </a:p>
        </p:txBody>
      </p:sp>
      <p:sp>
        <p:nvSpPr>
          <p:cNvPr id="3" name="Subtitle 2"/>
          <p:cNvSpPr>
            <a:spLocks noGrp="1"/>
          </p:cNvSpPr>
          <p:nvPr>
            <p:ph type="subTitle" idx="1"/>
          </p:nvPr>
        </p:nvSpPr>
        <p:spPr>
          <a:xfrm>
            <a:off x="381000" y="2819400"/>
            <a:ext cx="8312834" cy="3810000"/>
          </a:xfrm>
        </p:spPr>
        <p:txBody>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عبارت های جبری</a:t>
            </a:r>
          </a:p>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متغیر ها </a:t>
            </a:r>
          </a:p>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جمله های متشابه</a:t>
            </a:r>
          </a:p>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معادله</a:t>
            </a:r>
          </a:p>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ضریب ها</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عبارت های جبری  </a:t>
            </a:r>
            <a:b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endParaRPr lang="en-US" dirty="0"/>
          </a:p>
        </p:txBody>
      </p:sp>
      <p:sp>
        <p:nvSpPr>
          <p:cNvPr id="3" name="Subtitle 2"/>
          <p:cNvSpPr>
            <a:spLocks noGrp="1"/>
          </p:cNvSpPr>
          <p:nvPr>
            <p:ph type="subTitle" idx="1"/>
          </p:nvPr>
        </p:nvSpPr>
        <p:spPr>
          <a:xfrm>
            <a:off x="304800" y="2819400"/>
            <a:ext cx="8389034" cy="3810000"/>
          </a:xfrm>
        </p:spPr>
        <p:txBody>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یک عبارت جبری شامل یک یا چند عدد،متغیر و عمل هایی مثل جمع،تفریق،ضرب و تقسیم است.در زیر نمونه هایی از </a:t>
            </a:r>
            <a:endPar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عبارت های جبری آورده شده است. </a:t>
            </a:r>
          </a:p>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2</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x                                 4y                         9z</a:t>
            </a:r>
          </a:p>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در یک عبارت جبری اغلب از علامت ((.))یا پرانتر استفاده میشود و از × پرهیز میشود. چون ممکن اسن یک نماد  با هم اشتباه شوند.</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x</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انگلیسی مثل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متغیر ها</a:t>
            </a:r>
            <a:b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endParaRPr lang="en-US" dirty="0"/>
          </a:p>
        </p:txBody>
      </p:sp>
      <p:sp>
        <p:nvSpPr>
          <p:cNvPr id="3" name="Subtitle 2"/>
          <p:cNvSpPr>
            <a:spLocks noGrp="1"/>
          </p:cNvSpPr>
          <p:nvPr>
            <p:ph type="subTitle" idx="1"/>
          </p:nvPr>
        </p:nvSpPr>
        <p:spPr>
          <a:xfrm>
            <a:off x="228600" y="2819400"/>
            <a:ext cx="8465234" cy="3810000"/>
          </a:xfrm>
        </p:spPr>
        <p:txBody>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در ریاضی از حروف انگلیسی برای متغیر استفاده میکنیم .حرف انگلیسی که در ریاضیات بعد از ضریب می آید متغیر نامیده می شود. متغیر ها برای بیان عدد های نامعلوم استفاده می شوند و مقدار آنها معلوم نیست.</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ضریب ها</a:t>
            </a:r>
            <a:b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endParaRPr lang="en-US" dirty="0"/>
          </a:p>
        </p:txBody>
      </p:sp>
      <p:sp>
        <p:nvSpPr>
          <p:cNvPr id="3" name="Subtitle 2"/>
          <p:cNvSpPr>
            <a:spLocks noGrp="1"/>
          </p:cNvSpPr>
          <p:nvPr>
            <p:ph type="subTitle" idx="1"/>
          </p:nvPr>
        </p:nvSpPr>
        <p:spPr>
          <a:xfrm>
            <a:off x="304800" y="2819400"/>
            <a:ext cx="8389034" cy="3733800"/>
          </a:xfrm>
        </p:spPr>
        <p:txBody>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به عدد یا متغیر یا..... که آن را بر عددی یا متغیر یا.....ضرب می کنیم ضریب می گوییم.</a:t>
            </a: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جمله های متشابه</a:t>
            </a:r>
            <a:b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endParaRPr lang="en-US" dirty="0"/>
          </a:p>
        </p:txBody>
      </p:sp>
      <p:sp>
        <p:nvSpPr>
          <p:cNvPr id="3" name="Subtitle 2"/>
          <p:cNvSpPr>
            <a:spLocks noGrp="1"/>
          </p:cNvSpPr>
          <p:nvPr>
            <p:ph type="subTitle" idx="1"/>
          </p:nvPr>
        </p:nvSpPr>
        <p:spPr>
          <a:xfrm>
            <a:off x="457200" y="2819400"/>
            <a:ext cx="8236634" cy="3810000"/>
          </a:xfrm>
        </p:spPr>
        <p:txBody>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یک </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جمله </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است.  </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و</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3a</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8b</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b5</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هر </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کدام از عبارت ٢، </a:t>
            </a:r>
            <a:endPar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هر دوجمله ای که متغیر هایشان برابر باشند جملات متشابه نامیده می شوند.</a:t>
            </a:r>
            <a:endPar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معادله</a:t>
            </a:r>
            <a:b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endParaRPr lang="en-US" dirty="0"/>
          </a:p>
        </p:txBody>
      </p:sp>
      <p:sp>
        <p:nvSpPr>
          <p:cNvPr id="3" name="Subtitle 2"/>
          <p:cNvSpPr>
            <a:spLocks noGrp="1"/>
          </p:cNvSpPr>
          <p:nvPr>
            <p:ph type="subTitle" idx="1"/>
          </p:nvPr>
        </p:nvSpPr>
        <p:spPr>
          <a:xfrm>
            <a:off x="381000" y="2819400"/>
            <a:ext cx="8312834" cy="3886200"/>
          </a:xfrm>
        </p:spPr>
        <p:txBody>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به یک تساوی جبری که به ازای بعضی از عددها به تساوی عددی تبدیل می شود، «معادله» می </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گویند. جواب معادله ها عدد هایی هستند که به جای متغیر ها می آیند و به ازای آنها تساوی برقرار می شود.</a:t>
            </a: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76" y="498230"/>
            <a:ext cx="7772400" cy="2016370"/>
          </a:xfrm>
        </p:spPr>
        <p:txBody>
          <a:bodyPr/>
          <a:lstStyle/>
          <a:p>
            <a:r>
              <a:rPr lang="fa-IR" dirty="0" smtClean="0"/>
              <a:t>       ممنونم از توجه و شکیبایی شما</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Custom 9">
      <a:dk1>
        <a:srgbClr val="002060"/>
      </a:dk1>
      <a:lt1>
        <a:srgbClr val="002060"/>
      </a:lt1>
      <a:dk2>
        <a:srgbClr val="005878"/>
      </a:dk2>
      <a:lt2>
        <a:srgbClr val="0070C0"/>
      </a:lt2>
      <a:accent1>
        <a:srgbClr val="C00000"/>
      </a:accent1>
      <a:accent2>
        <a:srgbClr val="00B0F0"/>
      </a:accent2>
      <a:accent3>
        <a:srgbClr val="DE6C36"/>
      </a:accent3>
      <a:accent4>
        <a:srgbClr val="F9B639"/>
      </a:accent4>
      <a:accent5>
        <a:srgbClr val="CF6DA4"/>
      </a:accent5>
      <a:accent6>
        <a:srgbClr val="FA8D3D"/>
      </a:accent6>
      <a:hlink>
        <a:srgbClr val="FFDE66"/>
      </a:hlink>
      <a:folHlink>
        <a:srgbClr val="D490C5"/>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119</TotalTime>
  <Words>251</Words>
  <Application>Microsoft Office PowerPoint</Application>
  <PresentationFormat>On-screen Show (4:3)</PresentationFormat>
  <Paragraphs>27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Foundry</vt:lpstr>
      <vt:lpstr>          بسم الله الرحمن الرحیم    </vt:lpstr>
      <vt:lpstr>فهرست </vt:lpstr>
      <vt:lpstr>                عبارت های جبری   </vt:lpstr>
      <vt:lpstr>        متغیر ها </vt:lpstr>
      <vt:lpstr> ضریب ها </vt:lpstr>
      <vt:lpstr>جمله های متشابه </vt:lpstr>
      <vt:lpstr>معادله </vt:lpstr>
      <vt:lpstr>       ممنونم از توجه و شکیبایی شما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بسم الله الرحمن الرحیم    </dc:title>
  <dc:creator>asus</dc:creator>
  <cp:lastModifiedBy>asus</cp:lastModifiedBy>
  <cp:revision>8</cp:revision>
  <dcterms:created xsi:type="dcterms:W3CDTF">2020-11-30T11:22:38Z</dcterms:created>
  <dcterms:modified xsi:type="dcterms:W3CDTF">2020-11-30T13:36:07Z</dcterms:modified>
</cp:coreProperties>
</file>